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" initials="а" lastIdx="1" clrIdx="0">
    <p:extLst>
      <p:ext uri="{19B8F6BF-5375-455C-9EA6-DF929625EA0E}">
        <p15:presenceInfo xmlns:p15="http://schemas.microsoft.com/office/powerpoint/2012/main" userId="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11-14T14:28:30.889" idx="1">
    <p:pos x="6047" y="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comments" Target="../comments/comment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584" y="0"/>
            <a:ext cx="10283786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91880" y="2780928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371600" y="2365430"/>
            <a:ext cx="618867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Школьный театр </a:t>
            </a:r>
            <a:endParaRPr lang="ru-RU" sz="48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  <a:cs typeface="Arial" panose="020B0604020202020204" pitchFamily="34" charset="0"/>
            </a:endParaRPr>
          </a:p>
          <a:p>
            <a:pPr algn="ctr"/>
            <a:r>
              <a:rPr lang="ru-RU" sz="4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«</a:t>
            </a:r>
            <a:r>
              <a:rPr lang="ru-RU" sz="4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Юные таланты»</a:t>
            </a:r>
            <a:endParaRPr lang="ru-RU" sz="4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109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5724" y="0"/>
            <a:ext cx="9834926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91880" y="2780928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371600" y="2365430"/>
            <a:ext cx="61886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71265" y="252582"/>
            <a:ext cx="47372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84158" y="103272"/>
            <a:ext cx="39953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14986" y="2954940"/>
            <a:ext cx="90784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9154" y="287938"/>
            <a:ext cx="3599802" cy="5007054"/>
          </a:xfrm>
          <a:prstGeom prst="foldedCorner">
            <a:avLst>
              <a:gd name="adj" fmla="val 28917"/>
            </a:avLst>
          </a:prstGeom>
          <a:ln>
            <a:solidFill>
              <a:schemeClr val="bg1"/>
            </a:solidFill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  <a:cs typeface="Times New Roman" panose="02020603050405020304" pitchFamily="18" charset="0"/>
              </a:rPr>
              <a:t>Молодой творческий коллектив школьного театра «Юные таланты » создан в сентябре 2023 года на базе государственного бюджетного общеобразовательного учреждения «Нижнекамская школа №23 для детей с ограниченными возможностями здоровья  школы». Обучение осуществляется через внеурочную деятельность, по дополнительной общеобразовательной общеразвивающей  программе «Юные таланты » (адаптированная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  <a:cs typeface="Times New Roman" panose="02020603050405020304" pitchFamily="18" charset="0"/>
              </a:rPr>
              <a:t>).</a:t>
            </a:r>
            <a:endParaRPr lang="ru-RU" dirty="0"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1259" y="123576"/>
            <a:ext cx="4145639" cy="275563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4447177" y="3002096"/>
            <a:ext cx="4616309" cy="3609737"/>
          </a:xfrm>
          <a:prstGeom prst="foldedCorner">
            <a:avLst>
              <a:gd name="adj" fmla="val 21153"/>
            </a:avLst>
          </a:prstGeom>
          <a:ln>
            <a:solidFill>
              <a:schemeClr val="bg1"/>
            </a:solidFill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Monotype Corsiva" panose="03010101010201010101" pitchFamily="66" charset="0"/>
              </a:rPr>
              <a:t>Актёрское искусство учит размышлять, доносить свои мысли до собеседника, владеть словом и телом. Занятия по театральному искусству учат детей формулировать и ясно излагать свои мысли, свободно держаться в различных ситуациях в современном мире.</a:t>
            </a:r>
          </a:p>
          <a:p>
            <a:r>
              <a:rPr lang="ru-RU" sz="2000" dirty="0">
                <a:latin typeface="Monotype Corsiva" panose="03010101010201010101" pitchFamily="66" charset="0"/>
              </a:rPr>
              <a:t>Каждое мероприятие, каждый концерт становится для воспитанников ярким действием, событием.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0800" y="5492684"/>
            <a:ext cx="1058095" cy="1058095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4889" l="6111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1265" y="4044103"/>
            <a:ext cx="1969949" cy="98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923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584" y="0"/>
            <a:ext cx="10283786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91880" y="2780928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371600" y="2365430"/>
            <a:ext cx="61886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305" y="3656182"/>
            <a:ext cx="4293430" cy="28622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72424" y="49623"/>
            <a:ext cx="4026317" cy="3019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4667078" y="186797"/>
            <a:ext cx="4297893" cy="3376672"/>
          </a:xfrm>
          <a:prstGeom prst="foldedCorner">
            <a:avLst>
              <a:gd name="adj" fmla="val 27784"/>
            </a:avLst>
          </a:prstGeom>
          <a:ln>
            <a:solidFill>
              <a:schemeClr val="bg1"/>
            </a:solidFill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000" dirty="0">
                <a:latin typeface="Monotype Corsiva" panose="03010101010201010101" pitchFamily="66" charset="0"/>
              </a:rPr>
              <a:t>Вместе с педагогом ребята создают мини-спектакли, агитбригады. Дети готовят выступления к различным школьным и городским мероприятиям. Своими выступлениями ребята стараются радовать родителей и дарят всем зрителям позитивное настроение.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30598" y="3118984"/>
            <a:ext cx="3803318" cy="3526691"/>
          </a:xfrm>
          <a:prstGeom prst="foldedCorner">
            <a:avLst>
              <a:gd name="adj" fmla="val 19082"/>
            </a:avLst>
          </a:prstGeom>
          <a:ln>
            <a:solidFill>
              <a:schemeClr val="bg1"/>
            </a:solidFill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000" dirty="0">
                <a:latin typeface="Monotype Corsiva" panose="03010101010201010101" pitchFamily="66" charset="0"/>
              </a:rPr>
              <a:t>На занятиях по театральному искусству у детей развиваются память, фантазия, способность к импровизации, что так необходимо для их собственной самореализации и успешной социальной адаптации. Поэтому педагог использует в своей работе технологию успеха «Я всё смогу, у меня всё получится».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105" y="5873330"/>
            <a:ext cx="746004" cy="75031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55976" y="2402897"/>
            <a:ext cx="2120280" cy="1063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811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191</Words>
  <Application>Microsoft Office PowerPoint</Application>
  <PresentationFormat>Экран (4:3)</PresentationFormat>
  <Paragraphs>9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Calibri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</dc:creator>
  <cp:lastModifiedBy>а</cp:lastModifiedBy>
  <cp:revision>10</cp:revision>
  <dcterms:created xsi:type="dcterms:W3CDTF">2023-11-14T11:02:33Z</dcterms:created>
  <dcterms:modified xsi:type="dcterms:W3CDTF">2023-11-14T12:11:00Z</dcterms:modified>
</cp:coreProperties>
</file>